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746500" cy="2527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82700" y="787400"/>
            <a:ext cx="0" cy="18922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82700" y="28829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549400" y="787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549400" y="1041400"/>
            <a:ext cx="0" cy="1270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549400" y="2514600"/>
            <a:ext cx="0" cy="1650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1549400" y="28829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705100" y="787400"/>
            <a:ext cx="0" cy="787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705100" y="1778000"/>
            <a:ext cx="0" cy="9016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705100" y="28829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3860800" y="787400"/>
            <a:ext cx="0" cy="2197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11811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4" name=""/>
          <p:cNvSpPr/>
          <p:nvPr/>
        </p:nvSpPr>
        <p:spPr>
          <a:xfrm>
            <a:off x="1447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5" name=""/>
          <p:cNvSpPr/>
          <p:nvPr/>
        </p:nvSpPr>
        <p:spPr>
          <a:xfrm>
            <a:off x="26162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6" name=""/>
          <p:cNvSpPr/>
          <p:nvPr/>
        </p:nvSpPr>
        <p:spPr>
          <a:xfrm>
            <a:off x="37592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7" name=""/>
          <p:cNvSpPr/>
          <p:nvPr/>
        </p:nvSpPr>
        <p:spPr>
          <a:xfrm>
            <a:off x="1436649" y="8255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1</a:t>
            </a:r>
          </a:p>
        </p:txBody>
      </p:sp>
      <p:cxnSp>
        <p:nvCxnSpPr>
          <p:cNvPr id="18" name=""/>
          <p:cNvCxnSpPr/>
          <p:nvPr/>
        </p:nvCxnSpPr>
        <p:spPr>
          <a:xfrm>
            <a:off x="1289050" y="1060450"/>
            <a:ext cx="1409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2725699" y="11938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2</a:t>
            </a:r>
          </a:p>
        </p:txBody>
      </p:sp>
      <p:cxnSp>
        <p:nvCxnSpPr>
          <p:cNvPr id="20" name=""/>
          <p:cNvCxnSpPr/>
          <p:nvPr/>
        </p:nvCxnSpPr>
        <p:spPr>
          <a:xfrm>
            <a:off x="2711450" y="1428750"/>
            <a:ext cx="114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2243099" y="15621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3</a:t>
            </a:r>
          </a:p>
        </p:txBody>
      </p:sp>
      <p:cxnSp>
        <p:nvCxnSpPr>
          <p:cNvPr id="22" name=""/>
          <p:cNvCxnSpPr/>
          <p:nvPr/>
        </p:nvCxnSpPr>
        <p:spPr>
          <a:xfrm flipH="1">
            <a:off x="1555750" y="1797050"/>
            <a:ext cx="2298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1569999" y="19304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4</a:t>
            </a:r>
          </a:p>
        </p:txBody>
      </p:sp>
      <p:cxnSp>
        <p:nvCxnSpPr>
          <p:cNvPr id="24" name=""/>
          <p:cNvCxnSpPr/>
          <p:nvPr/>
        </p:nvCxnSpPr>
        <p:spPr>
          <a:xfrm>
            <a:off x="1555750" y="2165350"/>
            <a:ext cx="114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5" name=""/>
          <p:cNvSpPr/>
          <p:nvPr/>
        </p:nvSpPr>
        <p:spPr>
          <a:xfrm>
            <a:off x="1531899" y="22987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5</a:t>
            </a:r>
          </a:p>
        </p:txBody>
      </p:sp>
      <p:cxnSp>
        <p:nvCxnSpPr>
          <p:cNvPr id="26" name=""/>
          <p:cNvCxnSpPr/>
          <p:nvPr/>
        </p:nvCxnSpPr>
        <p:spPr>
          <a:xfrm flipH="1">
            <a:off x="1289050" y="2533650"/>
            <a:ext cx="1409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7" name=""/>
          <p:cNvSpPr/>
          <p:nvPr/>
        </p:nvSpPr>
        <p:spPr>
          <a:xfrm>
            <a:off x="698500" y="819150"/>
            <a:ext cx="508000" cy="1828800"/>
          </a:xfrm>
          <a:custGeom>
            <a:pathLst>
              <a:path w="508000" h="1828800">
                <a:moveTo>
                  <a:pt x="0" y="0"/>
                </a:moveTo>
                <a:lnTo>
                  <a:pt x="508000" y="0"/>
                </a:lnTo>
                <a:lnTo>
                  <a:pt x="508000" y="1828800"/>
                </a:lnTo>
                <a:lnTo>
                  <a:pt x="0" y="1828800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 rot="-5400000">
            <a:off x="375107" y="1517650"/>
            <a:ext cx="1154785" cy="431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 process of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5 messages</a:t>
            </a:r>
          </a:p>
        </p:txBody>
      </p:sp>
      <p:sp>
        <p:nvSpPr>
          <p:cNvPr id="29" name=""/>
          <p:cNvSpPr/>
          <p:nvPr/>
        </p:nvSpPr>
        <p:spPr>
          <a:xfrm>
            <a:off x="990193" y="2667000"/>
            <a:ext cx="266781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Further procedure may follow</a:t>
            </a:r>
          </a:p>
        </p:txBody>
      </p:sp>
      <p:cxnSp>
        <p:nvCxnSpPr>
          <p:cNvPr id="30" name=""/>
          <p:cNvCxnSpPr/>
          <p:nvPr/>
        </p:nvCxnSpPr>
        <p:spPr>
          <a:xfrm>
            <a:off x="685800" y="2781300"/>
            <a:ext cx="291693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3670706" y="2781300"/>
            <a:ext cx="291693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